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B51"/>
    <a:srgbClr val="E25A1E"/>
    <a:srgbClr val="EC9C71"/>
    <a:srgbClr val="CCFF99"/>
    <a:srgbClr val="FFFFFF"/>
    <a:srgbClr val="9BA1A1"/>
    <a:srgbClr val="96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0D4D0-B4A7-9165-8CAF-91619185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FB36B58-C4A5-9FEB-24C8-A7EC4363B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56595C-2997-C3B9-52FA-15D4DAF6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2527A0-FB81-825B-6596-083CEBCE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EF028C-AB9F-7660-8432-6D283733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1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AC2AAA-16B9-AE06-51AF-1AC6B759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FA491B9-996A-811B-190A-462DA237A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ABFD17-B993-8B74-5AFA-F882DAAF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339E274-4631-8ACF-0EBD-C15C04845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1DC0A8-D8C5-F078-9EA4-B21767D0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3E785E1-8A81-6D2F-EE72-1DE701ECE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CB35692-BCF3-90B5-90E8-2479A773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8D70F7-103F-7C37-F473-1DA4E539A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C042B7-F893-9545-AE12-C6C31463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E7CD84-D4AE-12B9-19E4-597838C3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3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E7F2B-BDFF-45B3-D4B0-BDFDE6C6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A44CB4-87F9-E34A-45D3-87D479C9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1913A2-1E2B-32E9-0FEE-EF29A842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16788C-6883-F682-989A-B88808DD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32922-EA6B-28A2-16CB-2C4245863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21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0C139D-3F93-A181-16C9-84113F518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66A73E-666F-C686-7EC4-7A9C65710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4909AA-554E-F3E3-7632-D947EB64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F3FFD2-2859-7D66-A4F1-1AFD8C183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A2E1E7-D6BC-C939-65B8-0F2BF9B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08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99DFB7-9E92-79E9-46C3-049F9A69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2A4FB9-A5B8-D362-59A4-E5A3F367D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F8C027-F459-F8FD-803C-494C2540A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2C29C7-933D-12ED-3920-4F21AD2C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AF84D2-2BC6-A098-BB45-02FA6709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394957-72AB-4671-EA6A-D6C888B1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12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EE672-9E1F-727D-241D-BEAFDB61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ADCC5B-FAC5-BDEF-5292-E15C897B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40A294-5E73-0FD6-E9EC-8922E06B9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32AAEB5-EF45-F648-B1A0-282FC77B5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3496DBF-183A-637A-1847-79720BF1B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52D0CD1-7666-4343-261E-24464D0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B0E4AE-0F1C-9DC0-E1FF-C68236DE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9DC6D9A-722D-728E-BA11-D350788F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7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52BD1B-F646-4B47-2BCB-DF3511E6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67045B-019E-DEAD-1BC0-BDA5B5C5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FCBD45D-7E1D-C997-9C2B-CCC8F02E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E1CA09-F364-D076-BFF4-DE6688F9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304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B1504-BB93-3CB7-33CD-320EA5B9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6744EF-24AF-820E-1DDF-FE1E5C1F8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BB7893-0799-4AD8-933A-F18FDF87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60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0226D-E508-8DC9-FB65-E3A56883B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221125-A178-A046-B124-11399B2B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729B4E-72A4-4483-384A-AE58EFFA4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011F3E8-36C6-9C85-7887-8E680F3C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10AE8B-E6D0-050E-6BF5-AF71F42F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010909-4686-3D62-BCA1-EB56B340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6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2F3E1-E1AD-3B11-4B64-835820FE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677E732-BFF8-7B66-9A82-96BD9F9BE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057552-C49D-EFC5-8A7C-25716E80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8547AD-6385-B6AC-3818-827BAF49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E6256C-AD59-A3FB-48C9-0A71151B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A82A57C-332E-995D-7F68-F9669915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52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C7B6E9-6D64-4F67-0D9C-6957494F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4DC065-6446-A4F3-83E0-67E42EEC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291880-1BC2-CE8A-B5D5-FCFC2F7F0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14D85-386B-4283-9035-B79F0BDE814C}" type="datetimeFigureOut">
              <a:rPr lang="it-IT" smtClean="0"/>
              <a:t>25/05/2023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1FD779-C83C-D17A-C049-A404D6E46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E5CF6B-CC80-7F39-06A2-47FB0CCAD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9C4F9-C831-4915-9B4A-282978C338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41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, testo, Rettangolo, mappa&#10;&#10;Descrizione generata automaticamente">
            <a:extLst>
              <a:ext uri="{FF2B5EF4-FFF2-40B4-BE49-F238E27FC236}">
                <a16:creationId xmlns:a16="http://schemas.microsoft.com/office/drawing/2014/main" id="{DE747FE3-121F-B0CE-A6E6-B08E673DCD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/>
          <a:stretch/>
        </p:blipFill>
        <p:spPr>
          <a:xfrm>
            <a:off x="137170" y="0"/>
            <a:ext cx="11815559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42CC0C-F409-38F0-C137-4DB1253299A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3892" y="2704695"/>
            <a:ext cx="60289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353B51"/>
                </a:solidFill>
                <a:latin typeface="Montserrat" panose="020B0604020202020204" pitchFamily="2" charset="0"/>
                <a:cs typeface="Arial" panose="020B0604020202020204" pitchFamily="34" charset="0"/>
              </a:rPr>
              <a:t>TITOLO</a:t>
            </a:r>
          </a:p>
          <a:p>
            <a:pPr algn="just"/>
            <a:endParaRPr lang="it-IT" sz="1600" dirty="0">
              <a:solidFill>
                <a:srgbClr val="353B51"/>
              </a:solidFill>
              <a:latin typeface="Montserrat Thin" pitchFamily="2" charset="0"/>
            </a:endParaRPr>
          </a:p>
          <a:p>
            <a:pPr algn="ctr"/>
            <a:r>
              <a:rPr lang="it-IT" b="1" dirty="0">
                <a:solidFill>
                  <a:srgbClr val="353B51"/>
                </a:solidFill>
                <a:latin typeface="Montserrat "/>
                <a:cs typeface="Arial" panose="020B0604020202020204" pitchFamily="34" charset="0"/>
              </a:rPr>
              <a:t>Nome Cognome</a:t>
            </a:r>
          </a:p>
          <a:p>
            <a:pPr algn="ctr"/>
            <a:r>
              <a:rPr lang="it-IT" sz="1400" dirty="0">
                <a:solidFill>
                  <a:srgbClr val="353B51"/>
                </a:solidFill>
                <a:latin typeface="Montserrat "/>
                <a:cs typeface="Arial" panose="020B0604020202020204" pitchFamily="34" charset="0"/>
              </a:rPr>
              <a:t>Affiliazione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4756C32-7302-6641-144D-054AE4DEA40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93892" y="1744580"/>
            <a:ext cx="5910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400" dirty="0" err="1">
                <a:solidFill>
                  <a:srgbClr val="E25A1E"/>
                </a:solidFill>
                <a:latin typeface="Montserrat "/>
                <a:cs typeface="Arial" panose="020B0604020202020204" pitchFamily="34" charset="0"/>
              </a:rPr>
              <a:t>Macrosessione</a:t>
            </a:r>
            <a:r>
              <a:rPr lang="it-IT" sz="1400" dirty="0">
                <a:solidFill>
                  <a:srgbClr val="E25A1E"/>
                </a:solidFill>
                <a:latin typeface="Montserrat "/>
                <a:cs typeface="Arial" panose="020B0604020202020204" pitchFamily="34" charset="0"/>
              </a:rPr>
              <a:t> | Sessione</a:t>
            </a:r>
          </a:p>
        </p:txBody>
      </p:sp>
    </p:spTree>
    <p:extLst>
      <p:ext uri="{BB962C8B-B14F-4D97-AF65-F5344CB8AC3E}">
        <p14:creationId xmlns:p14="http://schemas.microsoft.com/office/powerpoint/2010/main" val="106468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EDD339-B1E0-94BB-CD5A-97EE68D4422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71964" y="6119506"/>
            <a:ext cx="10318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353B51"/>
                </a:solidFill>
                <a:latin typeface="Montserrat "/>
              </a:rPr>
              <a:t>Nome Cognome </a:t>
            </a:r>
            <a:r>
              <a:rPr lang="it-IT" sz="1400" dirty="0">
                <a:solidFill>
                  <a:srgbClr val="353B51"/>
                </a:solidFill>
                <a:latin typeface="Montserrat "/>
              </a:rPr>
              <a:t>| Affiliazione</a:t>
            </a:r>
          </a:p>
          <a:p>
            <a:r>
              <a:rPr lang="it-IT" sz="1400" dirty="0">
                <a:solidFill>
                  <a:srgbClr val="353B51"/>
                </a:solidFill>
                <a:latin typeface="Montserrat "/>
              </a:rPr>
              <a:t>TITOLO</a:t>
            </a:r>
          </a:p>
        </p:txBody>
      </p:sp>
      <p:pic>
        <p:nvPicPr>
          <p:cNvPr id="9" name="Immagine 8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4EB9B038-FE93-C330-5E81-ED7F6617D6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4" y="5910948"/>
            <a:ext cx="1032693" cy="84908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BBC79A-83F8-D21A-4B40-7BF08C2C2C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17681" y="5857896"/>
            <a:ext cx="996611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dirty="0" err="1">
                <a:solidFill>
                  <a:srgbClr val="E25A1E"/>
                </a:solidFill>
                <a:latin typeface="Montserrat "/>
                <a:cs typeface="Arial" panose="020B0604020202020204" pitchFamily="34" charset="0"/>
              </a:rPr>
              <a:t>Macrosessione</a:t>
            </a:r>
            <a:r>
              <a:rPr lang="it-IT" sz="1100" dirty="0">
                <a:solidFill>
                  <a:srgbClr val="E25A1E"/>
                </a:solidFill>
                <a:latin typeface="Montserrat "/>
                <a:cs typeface="Arial" panose="020B0604020202020204" pitchFamily="34" charset="0"/>
              </a:rPr>
              <a:t> | Sessione</a:t>
            </a:r>
          </a:p>
        </p:txBody>
      </p:sp>
    </p:spTree>
    <p:extLst>
      <p:ext uri="{BB962C8B-B14F-4D97-AF65-F5344CB8AC3E}">
        <p14:creationId xmlns:p14="http://schemas.microsoft.com/office/powerpoint/2010/main" val="3074763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7D6D89F087C4B92199AF1EC7141A3" ma:contentTypeVersion="13" ma:contentTypeDescription="Create a new document." ma:contentTypeScope="" ma:versionID="0d9229754190a227f5bbc4fb0554ee1c">
  <xsd:schema xmlns:xsd="http://www.w3.org/2001/XMLSchema" xmlns:xs="http://www.w3.org/2001/XMLSchema" xmlns:p="http://schemas.microsoft.com/office/2006/metadata/properties" xmlns:ns3="01d69e2a-a193-4d5f-9a11-5da933ddc947" xmlns:ns4="0c797107-49b2-4a3f-b3f8-2d1922b4485e" targetNamespace="http://schemas.microsoft.com/office/2006/metadata/properties" ma:root="true" ma:fieldsID="4bb37e50fa2cc09d50f8afb8e86e523f" ns3:_="" ns4:_="">
    <xsd:import namespace="01d69e2a-a193-4d5f-9a11-5da933ddc947"/>
    <xsd:import namespace="0c797107-49b2-4a3f-b3f8-2d1922b44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d69e2a-a193-4d5f-9a11-5da933ddc9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797107-49b2-4a3f-b3f8-2d1922b4485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E8C640-C373-46DD-B218-FC2233CC64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d69e2a-a193-4d5f-9a11-5da933ddc947"/>
    <ds:schemaRef ds:uri="0c797107-49b2-4a3f-b3f8-2d1922b44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EFB7D-74A2-490C-A6F1-89015247FEAD}">
  <ds:schemaRefs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1d69e2a-a193-4d5f-9a11-5da933ddc947"/>
    <ds:schemaRef ds:uri="0c797107-49b2-4a3f-b3f8-2d1922b4485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A1356A-EE10-44B5-97EC-F482F49E59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15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</vt:lpstr>
      <vt:lpstr>Montserrat Thin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MARIANGELA</dc:creator>
  <cp:lastModifiedBy>Alessandra Veropalumbo</cp:lastModifiedBy>
  <cp:revision>6</cp:revision>
  <dcterms:created xsi:type="dcterms:W3CDTF">2023-05-17T12:22:46Z</dcterms:created>
  <dcterms:modified xsi:type="dcterms:W3CDTF">2023-05-25T18:03:17Z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2023-05-17T14:08:50Z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e1300751-37de-49d4-b6c3-e0f4909b3059</vt:lpwstr>
  </property>
  <property fmtid="{D5CDD505-2E9C-101B-9397-08002B2CF9AE}" pid="8" name="MSIP_Label_2ad0b24d-6422-44b0-b3de-abb3a9e8c81a_ContentBits">
    <vt:lpwstr>0</vt:lpwstr>
  </property>
  <property fmtid="{D5CDD505-2E9C-101B-9397-08002B2CF9AE}" pid="9" name="ContentTypeId">
    <vt:lpwstr>0x010100E4F7D6D89F087C4B92199AF1EC7141A3</vt:lpwstr>
  </property>
</Properties>
</file>